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93" r:id="rId3"/>
    <p:sldId id="298" r:id="rId4"/>
    <p:sldId id="285" r:id="rId5"/>
    <p:sldId id="286" r:id="rId6"/>
    <p:sldId id="288" r:id="rId7"/>
    <p:sldId id="289" r:id="rId8"/>
    <p:sldId id="30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53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&#1040;&#1076;&#1084;&#1080;&#1085;&#1080;&#1089;&#1090;&#1088;&#1072;&#1090;&#1086;&#1088;\Desktop\2015-2016%20&#1091;&#1095;&#1077;&#1073;%20&#1075;&#1086;&#1076;\&#1092;&#1077;&#1089;&#1090;&#1080;&#1074;&#1072;&#1083;&#1100;\&#1055;&#1088;&#1077;&#1079;&#1077;&#1085;&#1090;&#1072;&#1094;&#1080;&#1103;\&#1055;&#1088;&#1080;&#1083;&#1086;&#1078;&#1077;&#1085;&#1080;&#1077;\vengerov_and_fedoroff_-_v_gostyah_u_skazki.mp3" TargetMode="External"/><Relationship Id="rId1" Type="http://schemas.microsoft.com/office/2007/relationships/media" Target="file:///C:\Users\&#1040;&#1076;&#1084;&#1080;&#1085;&#1080;&#1089;&#1090;&#1088;&#1072;&#1090;&#1086;&#1088;\Desktop\2015-2016%20&#1091;&#1095;&#1077;&#1073;%20&#1075;&#1086;&#1076;\&#1092;&#1077;&#1089;&#1090;&#1080;&#1074;&#1072;&#1083;&#1100;\&#1055;&#1088;&#1077;&#1079;&#1077;&#1085;&#1090;&#1072;&#1094;&#1080;&#1103;\&#1055;&#1088;&#1080;&#1083;&#1086;&#1078;&#1077;&#1085;&#1080;&#1077;\vengerov_and_fedoroff_-_v_gostyah_u_skazki.mp3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hyperlink" Target="http://img145.imageshack.us/img145/8114/astemplatechildrend01cv9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85 из 1713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226992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428860" y="2000240"/>
            <a:ext cx="54292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err="1" smtClean="0">
                <a:solidFill>
                  <a:srgbClr val="0070C0"/>
                </a:solidFill>
                <a:latin typeface="Monotype Corsiva" pitchFamily="66" charset="0"/>
              </a:rPr>
              <a:t>Физминутка</a:t>
            </a:r>
            <a:r>
              <a:rPr lang="ru-RU" sz="4800" b="1" dirty="0" smtClean="0">
                <a:solidFill>
                  <a:srgbClr val="0070C0"/>
                </a:solidFill>
                <a:latin typeface="Monotype Corsiva" pitchFamily="66" charset="0"/>
              </a:rPr>
              <a:t> </a:t>
            </a:r>
          </a:p>
          <a:p>
            <a:r>
              <a:rPr lang="ru-RU" sz="4800" b="1" dirty="0" smtClean="0">
                <a:solidFill>
                  <a:srgbClr val="0070C0"/>
                </a:solidFill>
                <a:latin typeface="Monotype Corsiva" pitchFamily="66" charset="0"/>
              </a:rPr>
              <a:t>    «В гостях  у сказки»</a:t>
            </a:r>
            <a:endParaRPr lang="en-US" sz="4800" dirty="0" smtClean="0">
              <a:solidFill>
                <a:srgbClr val="0070C0"/>
              </a:solidFill>
            </a:endParaRPr>
          </a:p>
        </p:txBody>
      </p:sp>
      <p:pic>
        <p:nvPicPr>
          <p:cNvPr id="6" name="vengerov_and_fedoroff_-_v_gostyah_u_skazki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286512" y="507207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968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1" objId="6"/>
      </p14:showEvt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fag0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885854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2000240"/>
            <a:ext cx="4000496" cy="4000496"/>
          </a:xfrm>
          <a:prstGeom prst="rect">
            <a:avLst/>
          </a:prstGeom>
        </p:spPr>
      </p:pic>
      <p:pic>
        <p:nvPicPr>
          <p:cNvPr id="8" name="Рисунок 7" descr="h13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2786058"/>
            <a:ext cx="3286148" cy="2834085"/>
          </a:xfrm>
          <a:prstGeom prst="rect">
            <a:avLst/>
          </a:prstGeom>
        </p:spPr>
      </p:pic>
    </p:spTree>
  </p:cSld>
  <p:clrMapOvr>
    <a:masterClrMapping/>
  </p:clrMapOvr>
  <p:transition advTm="1364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5e74c664984a453a49eab9ca5a73a5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multyashki-222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4000504"/>
            <a:ext cx="1214446" cy="1369676"/>
          </a:xfrm>
          <a:prstGeom prst="rect">
            <a:avLst/>
          </a:prstGeom>
        </p:spPr>
      </p:pic>
      <p:pic>
        <p:nvPicPr>
          <p:cNvPr id="6" name="Рисунок 5" descr="multyashki-222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572264" y="3714752"/>
            <a:ext cx="1151104" cy="1298238"/>
          </a:xfrm>
          <a:prstGeom prst="rect">
            <a:avLst/>
          </a:prstGeom>
        </p:spPr>
      </p:pic>
      <p:pic>
        <p:nvPicPr>
          <p:cNvPr id="8" name="Рисунок 7" descr="1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3372" y="-214338"/>
            <a:ext cx="2533650" cy="2609850"/>
          </a:xfrm>
          <a:prstGeom prst="rect">
            <a:avLst/>
          </a:prstGeom>
        </p:spPr>
      </p:pic>
    </p:spTree>
  </p:cSld>
  <p:clrMapOvr>
    <a:masterClrMapping/>
  </p:clrMapOvr>
  <p:transition advTm="22477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6" descr="Пеый слайд физкультминуток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55262118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1" y="3357562"/>
            <a:ext cx="1766410" cy="2511483"/>
          </a:xfrm>
          <a:prstGeom prst="rect">
            <a:avLst/>
          </a:prstGeom>
        </p:spPr>
      </p:pic>
      <p:pic>
        <p:nvPicPr>
          <p:cNvPr id="6" name="Рисунок 5" descr="55262118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929454" y="3000372"/>
            <a:ext cx="1364452" cy="1939979"/>
          </a:xfrm>
          <a:prstGeom prst="rect">
            <a:avLst/>
          </a:prstGeom>
        </p:spPr>
      </p:pic>
      <p:pic>
        <p:nvPicPr>
          <p:cNvPr id="8" name="Рисунок 7" descr="guslya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1714480" y="3143248"/>
            <a:ext cx="1690255" cy="2471732"/>
          </a:xfrm>
          <a:prstGeom prst="rect">
            <a:avLst/>
          </a:prstGeom>
        </p:spPr>
      </p:pic>
    </p:spTree>
  </p:cSld>
  <p:clrMapOvr>
    <a:masterClrMapping/>
  </p:clrMapOvr>
  <p:transition advClick="0" advTm="21564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6" descr="Пеый слайд физкультминуток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126883164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84" y="3643314"/>
            <a:ext cx="1357312" cy="1357312"/>
          </a:xfrm>
          <a:prstGeom prst="rect">
            <a:avLst/>
          </a:prstGeom>
        </p:spPr>
      </p:pic>
    </p:spTree>
  </p:cSld>
  <p:clrMapOvr>
    <a:masterClrMapping/>
  </p:clrMapOvr>
  <p:transition advClick="0" advTm="22048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6" descr="Пеый слайд физкультминуток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1292799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2786058"/>
            <a:ext cx="1234747" cy="3071810"/>
          </a:xfrm>
          <a:prstGeom prst="rect">
            <a:avLst/>
          </a:prstGeom>
        </p:spPr>
      </p:pic>
    </p:spTree>
  </p:cSld>
  <p:clrMapOvr>
    <a:masterClrMapping/>
  </p:clrMapOvr>
  <p:transition advClick="0" advTm="52816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6" descr="Пеый слайд физкультминуток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ДРАКОН МУЛЬТ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3500438"/>
            <a:ext cx="2176462" cy="2381249"/>
          </a:xfrm>
          <a:prstGeom prst="rect">
            <a:avLst/>
          </a:prstGeom>
        </p:spPr>
      </p:pic>
    </p:spTree>
  </p:cSld>
  <p:clrMapOvr>
    <a:masterClrMapping/>
  </p:clrMapOvr>
  <p:transition advClick="0" advTm="22428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6" descr="Пеый слайд физкультминуток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350"/>
            <a:ext cx="91440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55262118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1" y="3357562"/>
            <a:ext cx="1766410" cy="2511483"/>
          </a:xfrm>
          <a:prstGeom prst="rect">
            <a:avLst/>
          </a:prstGeom>
        </p:spPr>
      </p:pic>
      <p:pic>
        <p:nvPicPr>
          <p:cNvPr id="6" name="Рисунок 5" descr="552621188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929454" y="3000372"/>
            <a:ext cx="1364452" cy="1939979"/>
          </a:xfrm>
          <a:prstGeom prst="rect">
            <a:avLst/>
          </a:prstGeom>
        </p:spPr>
      </p:pic>
      <p:pic>
        <p:nvPicPr>
          <p:cNvPr id="8" name="Рисунок 7" descr="guslya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1714480" y="3143248"/>
            <a:ext cx="1690255" cy="2471732"/>
          </a:xfrm>
          <a:prstGeom prst="rect">
            <a:avLst/>
          </a:prstGeom>
        </p:spPr>
      </p:pic>
    </p:spTree>
  </p:cSld>
  <p:clrMapOvr>
    <a:masterClrMapping/>
  </p:clrMapOvr>
  <p:transition advClick="0" advTm="55378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791</TotalTime>
  <Words>8</Words>
  <Application>Microsoft Office PowerPoint</Application>
  <PresentationFormat>Экран (4:3)</PresentationFormat>
  <Paragraphs>2</Paragraphs>
  <Slides>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Monotype Corsiva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RePack by Diakov</cp:lastModifiedBy>
  <cp:revision>82</cp:revision>
  <dcterms:modified xsi:type="dcterms:W3CDTF">2015-08-19T13:43:42Z</dcterms:modified>
</cp:coreProperties>
</file>